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E998D6D-A048-4DB5-A9B3-7F8F48F19CA0}" type="datetimeFigureOut">
              <a:rPr lang="en-US" smtClean="0"/>
              <a:pPr/>
              <a:t>31-May-25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78BEEC8-2E5E-40E2-AB30-48A2D70936F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998D6D-A048-4DB5-A9B3-7F8F48F19CA0}" type="datetimeFigureOut">
              <a:rPr lang="en-US" smtClean="0"/>
              <a:pPr/>
              <a:t>31-May-25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78BEEC8-2E5E-40E2-AB30-48A2D70936F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EE998D6D-A048-4DB5-A9B3-7F8F48F19CA0}" type="datetimeFigureOut">
              <a:rPr lang="en-US" smtClean="0"/>
              <a:pPr/>
              <a:t>31-May-25</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78BEEC8-2E5E-40E2-AB30-48A2D70936F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998D6D-A048-4DB5-A9B3-7F8F48F19CA0}" type="datetimeFigureOut">
              <a:rPr lang="en-US" smtClean="0"/>
              <a:pPr/>
              <a:t>31-May-25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78BEEC8-2E5E-40E2-AB30-48A2D70936F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E998D6D-A048-4DB5-A9B3-7F8F48F19CA0}" type="datetimeFigureOut">
              <a:rPr lang="en-US" smtClean="0"/>
              <a:pPr/>
              <a:t>31-May-25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878BEEC8-2E5E-40E2-AB30-48A2D70936F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E998D6D-A048-4DB5-A9B3-7F8F48F19CA0}" type="datetimeFigureOut">
              <a:rPr lang="en-US" smtClean="0"/>
              <a:pPr/>
              <a:t>31-May-25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78BEEC8-2E5E-40E2-AB30-48A2D70936F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E998D6D-A048-4DB5-A9B3-7F8F48F19CA0}" type="datetimeFigureOut">
              <a:rPr lang="en-US" smtClean="0"/>
              <a:pPr/>
              <a:t>31-May-25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78BEEC8-2E5E-40E2-AB30-48A2D70936F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E998D6D-A048-4DB5-A9B3-7F8F48F19CA0}" type="datetimeFigureOut">
              <a:rPr lang="en-US" smtClean="0"/>
              <a:pPr/>
              <a:t>31-May-25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78BEEC8-2E5E-40E2-AB30-48A2D70936F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E998D6D-A048-4DB5-A9B3-7F8F48F19CA0}" type="datetimeFigureOut">
              <a:rPr lang="en-US" smtClean="0"/>
              <a:pPr/>
              <a:t>31-May-25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878BEEC8-2E5E-40E2-AB30-48A2D70936F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E998D6D-A048-4DB5-A9B3-7F8F48F19CA0}" type="datetimeFigureOut">
              <a:rPr lang="en-US" smtClean="0"/>
              <a:pPr/>
              <a:t>31-May-25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78BEEC8-2E5E-40E2-AB30-48A2D70936F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E998D6D-A048-4DB5-A9B3-7F8F48F19CA0}" type="datetimeFigureOut">
              <a:rPr lang="en-US" smtClean="0"/>
              <a:pPr/>
              <a:t>31-May-25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78BEEC8-2E5E-40E2-AB30-48A2D70936FA}"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E998D6D-A048-4DB5-A9B3-7F8F48F19CA0}" type="datetimeFigureOut">
              <a:rPr lang="en-US" smtClean="0"/>
              <a:pPr/>
              <a:t>31-May-25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78BEEC8-2E5E-40E2-AB30-48A2D70936F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audio" Target="file:///C:\Users\Kangkana\Desktop\PPTs%20for%20AAA\Audio%20secular\slide%201sec.mp3"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Kangkana\Desktop\PPTs%20for%20AAA\Audio%20secular\slide%202%20sec.mp3"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Kangkana\Desktop\PPTs%20for%20AAA\Audio%20secular\slide3%20sec.mp3"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audio" Target="file:///C:\Users\Kangkana\Desktop\PPTs%20for%20AAA\Audio%20secular\slide%204%20sec.mp3"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audio" Target="file:///C:\Users\Kangkana\Desktop\PPTs%20for%20AAA\Audio%20secular\slide%205%20sec.mp3" TargetMode="External"/><Relationship Id="rId5" Type="http://schemas.openxmlformats.org/officeDocument/2006/relationships/image" Target="../media/image3.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audio" Target="file:///C:\Users\Kangkana\Desktop\PPTs%20for%20AAA\Audio%20secular\slide%206%20sec.mp3"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Kangkana\Desktop\PPTs%20for%20AAA\Audio%20secular\slide%207sec.mp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audio" Target="file:///C:\Users\Kangkana\Desktop\PPTs%20for%20AAA\Audio%20secular\end%20sec.mp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By </a:t>
            </a:r>
            <a:r>
              <a:rPr lang="en-US" dirty="0" err="1" smtClean="0"/>
              <a:t>Kangkana</a:t>
            </a:r>
            <a:r>
              <a:rPr lang="en-US" dirty="0" smtClean="0"/>
              <a:t> Sharma</a:t>
            </a:r>
          </a:p>
          <a:p>
            <a:r>
              <a:rPr lang="en-US" dirty="0" smtClean="0"/>
              <a:t>Assistant Professor</a:t>
            </a:r>
          </a:p>
          <a:p>
            <a:r>
              <a:rPr lang="en-US" dirty="0" err="1" smtClean="0"/>
              <a:t>Deptt</a:t>
            </a:r>
            <a:r>
              <a:rPr lang="en-US" dirty="0" smtClean="0"/>
              <a:t>. of Political Science</a:t>
            </a:r>
          </a:p>
          <a:p>
            <a:r>
              <a:rPr lang="en-US" dirty="0" err="1" smtClean="0"/>
              <a:t>Dhing</a:t>
            </a:r>
            <a:r>
              <a:rPr lang="en-US" dirty="0" smtClean="0"/>
              <a:t> College</a:t>
            </a:r>
            <a:endParaRPr lang="en-US" dirty="0"/>
          </a:p>
        </p:txBody>
      </p:sp>
      <p:pic>
        <p:nvPicPr>
          <p:cNvPr id="5" name="Picture 4" descr="securalism-in-india-1024x538.png"/>
          <p:cNvPicPr>
            <a:picLocks noChangeAspect="1"/>
          </p:cNvPicPr>
          <p:nvPr/>
        </p:nvPicPr>
        <p:blipFill>
          <a:blip r:embed="rId3" cstate="print">
            <a:duotone>
              <a:prstClr val="black"/>
              <a:schemeClr val="tx2">
                <a:tint val="45000"/>
                <a:satMod val="400000"/>
              </a:schemeClr>
            </a:duotone>
          </a:blip>
          <a:stretch>
            <a:fillRect/>
          </a:stretch>
        </p:blipFill>
        <p:spPr>
          <a:xfrm>
            <a:off x="2743200" y="1"/>
            <a:ext cx="6400800" cy="3429000"/>
          </a:xfrm>
          <a:prstGeom prst="rect">
            <a:avLst/>
          </a:prstGeom>
        </p:spPr>
      </p:pic>
      <p:pic>
        <p:nvPicPr>
          <p:cNvPr id="6" name="slide 1sec.mp3">
            <a:hlinkClick r:id="" action="ppaction://media"/>
          </p:cNvPr>
          <p:cNvPicPr>
            <a:picLocks noRot="1" noChangeAspect="1"/>
          </p:cNvPicPr>
          <p:nvPr>
            <a:audioFile r:link="rId1"/>
          </p:nvPr>
        </p:nvPicPr>
        <p:blipFill>
          <a:blip r:embed="rId4" cstate="print"/>
          <a:stretch>
            <a:fillRect/>
          </a:stretch>
        </p:blipFill>
        <p:spPr>
          <a:xfrm flipH="1">
            <a:off x="4343400" y="32766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2040"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Secularism: the concept</a:t>
            </a:r>
            <a:endParaRPr lang="en-US" dirty="0"/>
          </a:p>
        </p:txBody>
      </p:sp>
      <p:sp>
        <p:nvSpPr>
          <p:cNvPr id="3" name="Content Placeholder 2"/>
          <p:cNvSpPr>
            <a:spLocks noGrp="1"/>
          </p:cNvSpPr>
          <p:nvPr>
            <p:ph idx="1"/>
          </p:nvPr>
        </p:nvSpPr>
        <p:spPr/>
        <p:txBody>
          <a:bodyPr/>
          <a:lstStyle/>
          <a:p>
            <a:pPr algn="just">
              <a:lnSpc>
                <a:spcPct val="150000"/>
              </a:lnSpc>
            </a:pPr>
            <a:r>
              <a:rPr lang="en-US" b="1" i="1" dirty="0" smtClean="0"/>
              <a:t>Secularism in India</a:t>
            </a:r>
            <a:r>
              <a:rPr lang="en-US" i="1" dirty="0" smtClean="0"/>
              <a:t> refers to the principle of maintaining religious neutrality by the state while ensuring equal treatment of all religions. Its significance lies in fostering unity, preserving the nation’s diverse cultural fabric, and safeguarding democratic principles in a multi-religious society.</a:t>
            </a:r>
            <a:endParaRPr lang="en-US" dirty="0"/>
          </a:p>
        </p:txBody>
      </p:sp>
      <p:pic>
        <p:nvPicPr>
          <p:cNvPr id="4" name="slide 2 sec.mp3">
            <a:hlinkClick r:id="" action="ppaction://media"/>
          </p:cNvPr>
          <p:cNvPicPr>
            <a:picLocks noRot="1" noChangeAspect="1"/>
          </p:cNvPicPr>
          <p:nvPr>
            <a:audioFile r:link="rId1"/>
          </p:nvPr>
        </p:nvPicPr>
        <p:blipFill>
          <a:blip r:embed="rId3" cstate="print"/>
          <a:stretch>
            <a:fillRect/>
          </a:stretch>
        </p:blipFill>
        <p:spPr>
          <a:xfrm flipH="1">
            <a:off x="4724400" y="32766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9708"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Secularism in </a:t>
            </a:r>
            <a:r>
              <a:rPr lang="en-US" dirty="0" err="1" smtClean="0"/>
              <a:t>india</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pPr algn="just">
              <a:lnSpc>
                <a:spcPct val="120000"/>
              </a:lnSpc>
            </a:pPr>
            <a:r>
              <a:rPr lang="en-US" b="1" u="sng" dirty="0" smtClean="0"/>
              <a:t>Equal Respect for All Religions:</a:t>
            </a:r>
            <a:r>
              <a:rPr lang="en-US" b="1" dirty="0" smtClean="0"/>
              <a:t> </a:t>
            </a:r>
            <a:r>
              <a:rPr lang="en-US" dirty="0" smtClean="0"/>
              <a:t>Unlike Western secularism, which strictly separates religion and state, Indian secularism allows the state to engage with religious groups to ensure harmony and equality.</a:t>
            </a:r>
          </a:p>
          <a:p>
            <a:pPr algn="just"/>
            <a:r>
              <a:rPr lang="en-US" b="1" u="sng" dirty="0" smtClean="0"/>
              <a:t>Freedom of Religion:</a:t>
            </a:r>
            <a:r>
              <a:rPr lang="en-US" dirty="0" smtClean="0"/>
              <a:t> Citizens are free to follow, change, or reject any religion.</a:t>
            </a:r>
          </a:p>
          <a:p>
            <a:pPr algn="just"/>
            <a:r>
              <a:rPr lang="en-US" b="1" u="sng" dirty="0" smtClean="0"/>
              <a:t>State Neutrality:</a:t>
            </a:r>
            <a:r>
              <a:rPr lang="en-US" dirty="0" smtClean="0"/>
              <a:t> The state does not officially endorse any religion but intervenes when necessary to ensure justice and equality.</a:t>
            </a:r>
          </a:p>
          <a:p>
            <a:pPr algn="just"/>
            <a:r>
              <a:rPr lang="en-US" b="1" u="sng" dirty="0" smtClean="0"/>
              <a:t>Interventionist Role</a:t>
            </a:r>
            <a:r>
              <a:rPr lang="en-US" b="1" dirty="0" smtClean="0"/>
              <a:t>:</a:t>
            </a:r>
            <a:r>
              <a:rPr lang="en-US" dirty="0" smtClean="0"/>
              <a:t> The state has the power to regulate or reform religious practices if they violate fundamental rights, such as the abolition of </a:t>
            </a:r>
            <a:r>
              <a:rPr lang="en-US" dirty="0" err="1" smtClean="0"/>
              <a:t>untouchability</a:t>
            </a:r>
            <a:r>
              <a:rPr lang="en-US" dirty="0" smtClean="0"/>
              <a:t> and child marriage.</a:t>
            </a:r>
          </a:p>
          <a:p>
            <a:pPr algn="just">
              <a:buNone/>
            </a:pPr>
            <a:endParaRPr lang="en-US" dirty="0"/>
          </a:p>
        </p:txBody>
      </p:sp>
      <p:pic>
        <p:nvPicPr>
          <p:cNvPr id="4" name="slide3 sec.mp3">
            <a:hlinkClick r:id="" action="ppaction://media"/>
          </p:cNvPr>
          <p:cNvPicPr>
            <a:picLocks noRot="1" noChangeAspect="1"/>
          </p:cNvPicPr>
          <p:nvPr>
            <a:audioFile r:link="rId1"/>
          </p:nvPr>
        </p:nvPicPr>
        <p:blipFill>
          <a:blip r:embed="rId3" cstate="print"/>
          <a:stretch>
            <a:fillRect/>
          </a:stretch>
        </p:blipFill>
        <p:spPr>
          <a:xfrm flipH="1">
            <a:off x="4572000" y="32766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461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ecularism.jpg"/>
          <p:cNvPicPr>
            <a:picLocks noChangeAspect="1"/>
          </p:cNvPicPr>
          <p:nvPr/>
        </p:nvPicPr>
        <p:blipFill>
          <a:blip r:embed="rId3" cstate="print"/>
          <a:stretch>
            <a:fillRect/>
          </a:stretch>
        </p:blipFill>
        <p:spPr>
          <a:xfrm>
            <a:off x="0" y="0"/>
            <a:ext cx="9144000" cy="6858000"/>
          </a:xfrm>
          <a:prstGeom prst="rect">
            <a:avLst/>
          </a:prstGeom>
        </p:spPr>
      </p:pic>
      <p:pic>
        <p:nvPicPr>
          <p:cNvPr id="3" name="slide 4 sec.mp3">
            <a:hlinkClick r:id="" action="ppaction://media"/>
          </p:cNvPr>
          <p:cNvPicPr>
            <a:picLocks noRot="1" noChangeAspect="1"/>
          </p:cNvPicPr>
          <p:nvPr>
            <a:audioFile r:link="rId1"/>
          </p:nvPr>
        </p:nvPicPr>
        <p:blipFill>
          <a:blip r:embed="rId4" cstate="print"/>
          <a:stretch>
            <a:fillRect/>
          </a:stretch>
        </p:blipFill>
        <p:spPr>
          <a:xfrm flipH="1">
            <a:off x="1219200" y="43434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0769"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s.jpg"/>
          <p:cNvPicPr>
            <a:picLocks noChangeAspect="1"/>
          </p:cNvPicPr>
          <p:nvPr/>
        </p:nvPicPr>
        <p:blipFill>
          <a:blip r:embed="rId3" cstate="print"/>
          <a:stretch>
            <a:fillRect/>
          </a:stretch>
        </p:blipFill>
        <p:spPr>
          <a:xfrm>
            <a:off x="0" y="0"/>
            <a:ext cx="9144000" cy="3124200"/>
          </a:xfrm>
          <a:prstGeom prst="rect">
            <a:avLst/>
          </a:prstGeom>
        </p:spPr>
      </p:pic>
      <p:pic>
        <p:nvPicPr>
          <p:cNvPr id="3" name="Picture 2" descr="Secularism-Provisions.png"/>
          <p:cNvPicPr>
            <a:picLocks noChangeAspect="1"/>
          </p:cNvPicPr>
          <p:nvPr/>
        </p:nvPicPr>
        <p:blipFill>
          <a:blip r:embed="rId4" cstate="print"/>
          <a:stretch>
            <a:fillRect/>
          </a:stretch>
        </p:blipFill>
        <p:spPr>
          <a:xfrm>
            <a:off x="0" y="3190524"/>
            <a:ext cx="9144000" cy="3667476"/>
          </a:xfrm>
          <a:prstGeom prst="rect">
            <a:avLst/>
          </a:prstGeom>
        </p:spPr>
      </p:pic>
      <p:sp>
        <p:nvSpPr>
          <p:cNvPr id="4" name="TextBox 3"/>
          <p:cNvSpPr txBox="1"/>
          <p:nvPr/>
        </p:nvSpPr>
        <p:spPr>
          <a:xfrm>
            <a:off x="304800" y="5934670"/>
            <a:ext cx="1676400" cy="584775"/>
          </a:xfrm>
          <a:prstGeom prst="rect">
            <a:avLst/>
          </a:prstGeom>
          <a:noFill/>
        </p:spPr>
        <p:txBody>
          <a:bodyPr wrap="square" rtlCol="0">
            <a:spAutoFit/>
          </a:bodyPr>
          <a:lstStyle/>
          <a:p>
            <a:r>
              <a:rPr lang="en-US" sz="1600" b="1" u="sng" dirty="0" smtClean="0">
                <a:effectLst>
                  <a:outerShdw blurRad="38100" dist="38100" dir="2700000" algn="tl">
                    <a:srgbClr val="000000">
                      <a:alpha val="43137"/>
                    </a:srgbClr>
                  </a:outerShdw>
                </a:effectLst>
              </a:rPr>
              <a:t>Various Sources of the concept:</a:t>
            </a:r>
            <a:endParaRPr lang="en-US" sz="1600" b="1" u="sng" dirty="0">
              <a:effectLst>
                <a:outerShdw blurRad="38100" dist="38100" dir="2700000" algn="tl">
                  <a:srgbClr val="000000">
                    <a:alpha val="43137"/>
                  </a:srgbClr>
                </a:outerShdw>
              </a:effectLst>
            </a:endParaRPr>
          </a:p>
        </p:txBody>
      </p:sp>
      <p:pic>
        <p:nvPicPr>
          <p:cNvPr id="5" name="slide 5 sec.mp3">
            <a:hlinkClick r:id="" action="ppaction://media"/>
          </p:cNvPr>
          <p:cNvPicPr>
            <a:picLocks noRot="1" noChangeAspect="1"/>
          </p:cNvPicPr>
          <p:nvPr>
            <a:audioFile r:link="rId1"/>
          </p:nvPr>
        </p:nvPicPr>
        <p:blipFill>
          <a:blip r:embed="rId5" cstate="print"/>
          <a:stretch>
            <a:fillRect/>
          </a:stretch>
        </p:blipFill>
        <p:spPr>
          <a:xfrm>
            <a:off x="4419600" y="32766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749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41851d965f29da44747b32ebdad0449a.png"/>
          <p:cNvPicPr>
            <a:picLocks noChangeAspect="1"/>
          </p:cNvPicPr>
          <p:nvPr/>
        </p:nvPicPr>
        <p:blipFill>
          <a:blip r:embed="rId3" cstate="print"/>
          <a:stretch>
            <a:fillRect/>
          </a:stretch>
        </p:blipFill>
        <p:spPr>
          <a:xfrm>
            <a:off x="76200" y="0"/>
            <a:ext cx="9067800" cy="6858000"/>
          </a:xfrm>
          <a:prstGeom prst="rect">
            <a:avLst/>
          </a:prstGeom>
        </p:spPr>
      </p:pic>
      <p:pic>
        <p:nvPicPr>
          <p:cNvPr id="3" name="slide 6 sec.mp3">
            <a:hlinkClick r:id="" action="ppaction://media"/>
          </p:cNvPr>
          <p:cNvPicPr>
            <a:picLocks noRot="1" noChangeAspect="1"/>
          </p:cNvPicPr>
          <p:nvPr>
            <a:audioFile r:link="rId1"/>
          </p:nvPr>
        </p:nvPicPr>
        <p:blipFill>
          <a:blip r:embed="rId4" cstate="print"/>
          <a:stretch>
            <a:fillRect/>
          </a:stretch>
        </p:blipFill>
        <p:spPr>
          <a:xfrm>
            <a:off x="4419600" y="32766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9140"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lgn="just"/>
            <a:r>
              <a:rPr lang="en-US" dirty="0" smtClean="0"/>
              <a:t>Secularism in India is not merely a constitutional mandate but a social necessity, given the nation’s rich diversity. While challenges persist, the enduring commitment to secular values by the Indian state and its citizens reflects the strength of this principle. By addressing contemporary challenges through inclusive policies and fostering a culture of mutual respect, India can preserve its unique model of secularism, ensuring unity in diversity for generations to come.</a:t>
            </a:r>
            <a:endParaRPr lang="en-US" dirty="0"/>
          </a:p>
        </p:txBody>
      </p:sp>
      <p:pic>
        <p:nvPicPr>
          <p:cNvPr id="4" name="slide 7sec.mp3">
            <a:hlinkClick r:id="" action="ppaction://media"/>
          </p:cNvPr>
          <p:cNvPicPr>
            <a:picLocks noRot="1" noChangeAspect="1"/>
          </p:cNvPicPr>
          <p:nvPr>
            <a:audioFile r:link="rId1"/>
          </p:nvPr>
        </p:nvPicPr>
        <p:blipFill>
          <a:blip r:embed="rId3" cstate="print"/>
          <a:stretch>
            <a:fillRect/>
          </a:stretch>
        </p:blipFill>
        <p:spPr>
          <a:xfrm>
            <a:off x="4419600" y="32766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168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5000" y="2362200"/>
            <a:ext cx="5257800" cy="1323439"/>
          </a:xfrm>
          <a:prstGeom prst="rect">
            <a:avLst/>
          </a:prstGeom>
          <a:noFill/>
        </p:spPr>
        <p:txBody>
          <a:bodyPr wrap="square" rtlCol="0">
            <a:spAutoFit/>
          </a:bodyPr>
          <a:lstStyle/>
          <a:p>
            <a:r>
              <a:rPr lang="en-US" sz="8000" b="1" dirty="0" smtClean="0">
                <a:effectLst>
                  <a:outerShdw blurRad="38100" dist="38100" dir="2700000" algn="tl">
                    <a:srgbClr val="000000">
                      <a:alpha val="43137"/>
                    </a:srgbClr>
                  </a:outerShdw>
                </a:effectLst>
                <a:latin typeface="Bauhaus 93" pitchFamily="82" charset="0"/>
              </a:rPr>
              <a:t>Thank you</a:t>
            </a:r>
            <a:endParaRPr lang="en-US" b="1" dirty="0">
              <a:effectLst>
                <a:outerShdw blurRad="38100" dist="38100" dir="2700000" algn="tl">
                  <a:srgbClr val="000000">
                    <a:alpha val="43137"/>
                  </a:srgbClr>
                </a:outerShdw>
              </a:effectLst>
              <a:latin typeface="Bauhaus 93" pitchFamily="82" charset="0"/>
            </a:endParaRPr>
          </a:p>
        </p:txBody>
      </p:sp>
      <p:pic>
        <p:nvPicPr>
          <p:cNvPr id="3" name="end sec.mp3">
            <a:hlinkClick r:id="" action="ppaction://media"/>
          </p:cNvPr>
          <p:cNvPicPr>
            <a:picLocks noRot="1" noChangeAspect="1"/>
          </p:cNvPicPr>
          <p:nvPr>
            <a:audioFile r:link="rId1"/>
          </p:nvPr>
        </p:nvPicPr>
        <p:blipFill>
          <a:blip r:embed="rId3" cstate="print"/>
          <a:stretch>
            <a:fillRect/>
          </a:stretch>
        </p:blipFill>
        <p:spPr>
          <a:xfrm>
            <a:off x="4419600" y="32766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387"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34</TotalTime>
  <Words>116</Words>
  <Application>Microsoft Office PowerPoint</Application>
  <PresentationFormat>On-screen Show (4:3)</PresentationFormat>
  <Paragraphs>15</Paragraphs>
  <Slides>8</Slides>
  <Notes>0</Notes>
  <HiddenSlides>0</HiddenSlides>
  <MMClips>8</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Opulent</vt:lpstr>
      <vt:lpstr>Slide 1</vt:lpstr>
      <vt:lpstr>Secularism: the concept</vt:lpstr>
      <vt:lpstr>Secularism in india:</vt:lpstr>
      <vt:lpstr>Slide 4</vt:lpstr>
      <vt:lpstr>Slide 5</vt:lpstr>
      <vt:lpstr>Slide 6</vt:lpstr>
      <vt:lpstr>Conclusion:</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Kangkana</dc:creator>
  <cp:lastModifiedBy>Kangkana</cp:lastModifiedBy>
  <cp:revision>13</cp:revision>
  <dcterms:created xsi:type="dcterms:W3CDTF">2025-05-29T13:55:03Z</dcterms:created>
  <dcterms:modified xsi:type="dcterms:W3CDTF">2025-05-31T04:33:42Z</dcterms:modified>
</cp:coreProperties>
</file>